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8640763" cy="6480175"/>
  <p:notesSz cx="6858000" cy="9144000"/>
  <p:defaultTextStyle>
    <a:defPPr>
      <a:defRPr lang="zh-CN"/>
    </a:defPPr>
    <a:lvl1pPr marL="0" algn="l" defTabSz="864017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32008" algn="l" defTabSz="864017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64017" algn="l" defTabSz="864017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296025" algn="l" defTabSz="864017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28033" algn="l" defTabSz="864017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60041" algn="l" defTabSz="864017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592050" algn="l" defTabSz="864017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24058" algn="l" defTabSz="864017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456066" algn="l" defTabSz="864017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00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0EC6-A61D-41F5-AE78-B25804343CE0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1E45-B8F8-4720-A08B-5CE0A3AB6E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133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32038" y="259508"/>
            <a:ext cx="7776687" cy="1080029"/>
          </a:xfrm>
          <a:prstGeom prst="rect">
            <a:avLst/>
          </a:prstGeom>
        </p:spPr>
        <p:txBody>
          <a:bodyPr vert="horz" lIns="86402" tIns="43201" rIns="86402" bIns="432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32038" y="1512041"/>
            <a:ext cx="7776687" cy="4276616"/>
          </a:xfrm>
          <a:prstGeom prst="rect">
            <a:avLst/>
          </a:prstGeom>
        </p:spPr>
        <p:txBody>
          <a:bodyPr vert="horz" lIns="86402" tIns="43201" rIns="86402" bIns="432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32038" y="6006163"/>
            <a:ext cx="2016178" cy="345009"/>
          </a:xfrm>
          <a:prstGeom prst="rect">
            <a:avLst/>
          </a:prstGeom>
        </p:spPr>
        <p:txBody>
          <a:bodyPr vert="horz" lIns="86402" tIns="43201" rIns="86402" bIns="43201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B0EC6-A61D-41F5-AE78-B25804343CE0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952261" y="6006163"/>
            <a:ext cx="2736242" cy="345009"/>
          </a:xfrm>
          <a:prstGeom prst="rect">
            <a:avLst/>
          </a:prstGeom>
        </p:spPr>
        <p:txBody>
          <a:bodyPr vert="horz" lIns="86402" tIns="43201" rIns="86402" bIns="43201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192547" y="6006163"/>
            <a:ext cx="2016178" cy="345009"/>
          </a:xfrm>
          <a:prstGeom prst="rect">
            <a:avLst/>
          </a:prstGeom>
        </p:spPr>
        <p:txBody>
          <a:bodyPr vert="horz" lIns="86402" tIns="43201" rIns="86402" bIns="43201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D1E45-B8F8-4720-A08B-5CE0A3AB6E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136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864017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06" indent="-324006" algn="l" defTabSz="864017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defTabSz="864017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6000" smtClean="0">
                <a:latin typeface="黑体" pitchFamily="49" charset="-122"/>
                <a:ea typeface="黑体" pitchFamily="49" charset="-122"/>
              </a:rPr>
              <a:t>现代汉语高级教程</a:t>
            </a:r>
            <a:endParaRPr lang="zh-CN" altLang="en-US" sz="6000" smtClean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640763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469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5400" smtClean="0">
                <a:solidFill>
                  <a:srgbClr val="FF0000"/>
                </a:solidFill>
              </a:rPr>
              <a:t>一、课程概说</a:t>
            </a:r>
            <a:endParaRPr lang="zh-CN" altLang="en-US" sz="5400" smtClean="0"/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640763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405968"/>
      </p:ext>
    </p:extLst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5400" smtClean="0">
                <a:solidFill>
                  <a:srgbClr val="FF0000"/>
                </a:solidFill>
              </a:rPr>
              <a:t>二、上课纪律要求</a:t>
            </a:r>
            <a:endParaRPr lang="zh-CN" altLang="en-US" sz="5400" smtClean="0">
              <a:solidFill>
                <a:srgbClr val="FF0000"/>
              </a:solidFill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640763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920658"/>
      </p:ext>
    </p:extLst>
  </p:cSld>
  <p:clrMapOvr>
    <a:masterClrMapping/>
  </p:clrMapOvr>
  <p:transition advClick="0" advTm="3000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5400" smtClean="0">
                <a:solidFill>
                  <a:srgbClr val="FF0000"/>
                </a:solidFill>
              </a:rPr>
              <a:t>一、课程概说</a:t>
            </a:r>
            <a:endParaRPr lang="zh-CN" altLang="en-US" sz="5400" smtClean="0">
              <a:solidFill>
                <a:srgbClr val="FF0000"/>
              </a:solidFill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640763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419826"/>
      </p:ext>
    </p:extLst>
  </p:cSld>
  <p:clrMapOvr>
    <a:masterClrMapping/>
  </p:clrMapOvr>
  <p:transition advClick="0" advTm="3000">
    <p:push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5400" smtClean="0">
                <a:solidFill>
                  <a:srgbClr val="FF0000"/>
                </a:solidFill>
              </a:rPr>
              <a:t>一、课程概说</a:t>
            </a:r>
            <a:endParaRPr lang="zh-CN" altLang="en-US" sz="5400" smtClean="0"/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640763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533316"/>
      </p:ext>
    </p:extLst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5400" smtClean="0">
                <a:solidFill>
                  <a:srgbClr val="FF0000"/>
                </a:solidFill>
              </a:rPr>
              <a:t>一、课程概说</a:t>
            </a:r>
            <a:endParaRPr lang="zh-CN" altLang="en-US" sz="5400" i="1" smtClean="0">
              <a:solidFill>
                <a:srgbClr val="FF0000"/>
              </a:solidFill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640763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409898"/>
      </p:ext>
    </p:extLst>
  </p:cSld>
  <p:clrMapOvr>
    <a:masterClrMapping/>
  </p:clrMapOvr>
  <p:transition advClick="0" advTm="3000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5400" smtClean="0">
                <a:solidFill>
                  <a:srgbClr val="FF0000"/>
                </a:solidFill>
              </a:rPr>
              <a:t>一、课程概说</a:t>
            </a:r>
            <a:endParaRPr lang="zh-CN" altLang="en-US" sz="5400" smtClean="0"/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640763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395927"/>
      </p:ext>
    </p:extLst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5400" smtClean="0">
                <a:solidFill>
                  <a:srgbClr val="FF0000"/>
                </a:solidFill>
              </a:rPr>
              <a:t>一、课程概说</a:t>
            </a:r>
            <a:endParaRPr lang="zh-CN" altLang="en-US" sz="5400" i="1" smtClean="0">
              <a:solidFill>
                <a:srgbClr val="FF0000"/>
              </a:solidFill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640763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768758"/>
      </p:ext>
    </p:extLst>
  </p:cSld>
  <p:clrMapOvr>
    <a:masterClrMapping/>
  </p:clrMapOvr>
  <p:transition advClick="0" advTm="3000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5400" smtClean="0">
                <a:solidFill>
                  <a:srgbClr val="FF0000"/>
                </a:solidFill>
              </a:rPr>
              <a:t>一、课程概说</a:t>
            </a:r>
            <a:endParaRPr lang="zh-CN" altLang="en-US" sz="5400" i="1" smtClean="0">
              <a:solidFill>
                <a:srgbClr val="FF0000"/>
              </a:solidFill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640763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7900"/>
      </p:ext>
    </p:extLst>
  </p:cSld>
  <p:clrMapOvr>
    <a:masterClrMapping/>
  </p:clrMapOvr>
  <p:transition advClick="0" advTm="3000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5400" smtClean="0">
                <a:solidFill>
                  <a:srgbClr val="FF0000"/>
                </a:solidFill>
              </a:rPr>
              <a:t>一、课程概说</a:t>
            </a:r>
            <a:endParaRPr lang="zh-CN" altLang="en-US" sz="5400" smtClean="0"/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640763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413043"/>
      </p:ext>
    </p:extLst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5400" smtClean="0">
                <a:solidFill>
                  <a:srgbClr val="FF0000"/>
                </a:solidFill>
              </a:rPr>
              <a:t>一、课程概说</a:t>
            </a:r>
            <a:endParaRPr lang="zh-CN" altLang="en-US" sz="5400" smtClean="0"/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640763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433924"/>
      </p:ext>
    </p:extLst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自定义</PresentationFormat>
  <Paragraphs>11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主题​​</vt:lpstr>
      <vt:lpstr>现代汉语高级教程</vt:lpstr>
      <vt:lpstr>一、课程概说</vt:lpstr>
      <vt:lpstr>一、课程概说</vt:lpstr>
      <vt:lpstr>一、课程概说</vt:lpstr>
      <vt:lpstr>一、课程概说</vt:lpstr>
      <vt:lpstr>一、课程概说</vt:lpstr>
      <vt:lpstr>一、课程概说</vt:lpstr>
      <vt:lpstr>一、课程概说</vt:lpstr>
      <vt:lpstr>一、课程概说</vt:lpstr>
      <vt:lpstr>一、课程概说</vt:lpstr>
      <vt:lpstr>二、上课纪律要求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现代汉语高级教程</dc:title>
  <dc:creator>lenovo</dc:creator>
  <cp:lastModifiedBy>lenovo</cp:lastModifiedBy>
  <cp:revision>1</cp:revision>
  <dcterms:created xsi:type="dcterms:W3CDTF">2017-05-09T02:31:02Z</dcterms:created>
  <dcterms:modified xsi:type="dcterms:W3CDTF">2017-05-09T02:31:02Z</dcterms:modified>
</cp:coreProperties>
</file>